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277" r:id="rId6"/>
    <p:sldId id="274" r:id="rId7"/>
    <p:sldId id="271" r:id="rId8"/>
    <p:sldId id="301" r:id="rId9"/>
    <p:sldId id="303" r:id="rId10"/>
    <p:sldId id="302" r:id="rId11"/>
    <p:sldId id="300" r:id="rId12"/>
    <p:sldId id="270" r:id="rId13"/>
    <p:sldId id="286" r:id="rId14"/>
    <p:sldId id="287" r:id="rId15"/>
    <p:sldId id="289" r:id="rId16"/>
    <p:sldId id="292" r:id="rId17"/>
    <p:sldId id="293" r:id="rId18"/>
    <p:sldId id="294" r:id="rId19"/>
    <p:sldId id="295" r:id="rId20"/>
    <p:sldId id="281" r:id="rId21"/>
    <p:sldId id="265" r:id="rId22"/>
    <p:sldId id="291" r:id="rId23"/>
    <p:sldId id="290" r:id="rId24"/>
    <p:sldId id="272" r:id="rId25"/>
    <p:sldId id="266" r:id="rId26"/>
    <p:sldId id="268" r:id="rId27"/>
    <p:sldId id="269" r:id="rId28"/>
    <p:sldId id="285" r:id="rId29"/>
    <p:sldId id="273" r:id="rId30"/>
    <p:sldId id="298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274"/>
            <p14:sldId id="271"/>
            <p14:sldId id="301"/>
            <p14:sldId id="303"/>
            <p14:sldId id="302"/>
            <p14:sldId id="300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27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5055" autoAdjust="0"/>
  </p:normalViewPr>
  <p:slideViewPr>
    <p:cSldViewPr snapToGrid="0">
      <p:cViewPr varScale="1">
        <p:scale>
          <a:sx n="61" d="100"/>
          <a:sy n="61" d="100"/>
        </p:scale>
        <p:origin x="10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831850" y="3536482"/>
            <a:ext cx="3232478" cy="10420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0" y="3777877"/>
            <a:ext cx="661332" cy="661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1850" y="3683967"/>
            <a:ext cx="323247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&lt;T_POCO&gt;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74559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Startup.cs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5033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Startup.cs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</TotalTime>
  <Words>1281</Words>
  <Application>Microsoft Office PowerPoint</Application>
  <PresentationFormat>Widescreen</PresentationFormat>
  <Paragraphs>402</Paragraphs>
  <Slides>29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&gt;DEMO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IOptions&lt;T_POCO&gt;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422</cp:revision>
  <dcterms:created xsi:type="dcterms:W3CDTF">2016-07-13T16:00:36Z</dcterms:created>
  <dcterms:modified xsi:type="dcterms:W3CDTF">2016-10-25T03:20:16Z</dcterms:modified>
</cp:coreProperties>
</file>